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тя абвг\согласные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63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>Звук Ш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катя абвг\согласные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63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Расскажи о звуке.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0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4" l="2286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643206" cy="4093193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G:\катя абвг\согласные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где звук Ш в начале слова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катя абвг\согласные\ш\img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89" b="31944" l="3750" r="18333"/>
                    </a14:imgEffect>
                  </a14:imgLayer>
                </a14:imgProps>
              </a:ext>
            </a:extLst>
          </a:blip>
          <a:srcRect l="3832" t="16731" r="81962" b="65907"/>
          <a:stretch>
            <a:fillRect/>
          </a:stretch>
        </p:blipFill>
        <p:spPr bwMode="auto">
          <a:xfrm>
            <a:off x="571472" y="2643182"/>
            <a:ext cx="1285884" cy="1178727"/>
          </a:xfrm>
          <a:prstGeom prst="rect">
            <a:avLst/>
          </a:prstGeom>
          <a:noFill/>
        </p:spPr>
      </p:pic>
      <p:pic>
        <p:nvPicPr>
          <p:cNvPr id="1027" name="Picture 3" descr="G:\катя абвг\согласные\ш\img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33056" l="19792" r="31667"/>
                    </a14:imgEffect>
                  </a14:imgLayer>
                </a14:imgProps>
              </a:ext>
            </a:extLst>
          </a:blip>
          <a:srcRect l="20703" t="14062" r="66406" b="67188"/>
          <a:stretch>
            <a:fillRect/>
          </a:stretch>
        </p:blipFill>
        <p:spPr bwMode="auto">
          <a:xfrm>
            <a:off x="2285984" y="1785926"/>
            <a:ext cx="1375182" cy="1500198"/>
          </a:xfrm>
          <a:prstGeom prst="rect">
            <a:avLst/>
          </a:prstGeom>
          <a:noFill/>
        </p:spPr>
      </p:pic>
      <p:pic>
        <p:nvPicPr>
          <p:cNvPr id="1028" name="Picture 4" descr="G:\катя абвг\согласные\ш\img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6" b="32656" l="41133" r="51446"/>
                    </a14:imgEffect>
                  </a14:imgLayer>
                </a14:imgProps>
              </a:ext>
            </a:extLst>
          </a:blip>
          <a:srcRect l="39844" t="17187" r="47265" b="65625"/>
          <a:stretch>
            <a:fillRect/>
          </a:stretch>
        </p:blipFill>
        <p:spPr bwMode="auto">
          <a:xfrm>
            <a:off x="5000628" y="2143116"/>
            <a:ext cx="1428760" cy="1428760"/>
          </a:xfrm>
          <a:prstGeom prst="rect">
            <a:avLst/>
          </a:prstGeom>
          <a:noFill/>
        </p:spPr>
      </p:pic>
      <p:pic>
        <p:nvPicPr>
          <p:cNvPr id="1029" name="Picture 5" descr="G:\катя абвг\согласные\ш\img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67" b="37500" l="62917" r="74271"/>
                    </a14:imgEffect>
                  </a14:imgLayer>
                </a14:imgProps>
              </a:ext>
            </a:extLst>
          </a:blip>
          <a:srcRect l="61719" t="20312" r="25390" b="60938"/>
          <a:stretch>
            <a:fillRect/>
          </a:stretch>
        </p:blipFill>
        <p:spPr bwMode="auto">
          <a:xfrm>
            <a:off x="4500562" y="3714752"/>
            <a:ext cx="1375182" cy="1500198"/>
          </a:xfrm>
          <a:prstGeom prst="rect">
            <a:avLst/>
          </a:prstGeom>
          <a:noFill/>
        </p:spPr>
      </p:pic>
      <p:pic>
        <p:nvPicPr>
          <p:cNvPr id="1030" name="Picture 6" descr="G:\катя абвг\согласные\ш\img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06" b="35556" l="83021" r="95104"/>
                    </a14:imgEffect>
                  </a14:imgLayer>
                </a14:imgProps>
              </a:ext>
            </a:extLst>
          </a:blip>
          <a:srcRect l="81641" t="18750" r="4297" b="64062"/>
          <a:stretch>
            <a:fillRect/>
          </a:stretch>
        </p:blipFill>
        <p:spPr bwMode="auto">
          <a:xfrm>
            <a:off x="7072330" y="2214554"/>
            <a:ext cx="1480715" cy="1357322"/>
          </a:xfrm>
          <a:prstGeom prst="rect">
            <a:avLst/>
          </a:prstGeom>
          <a:noFill/>
        </p:spPr>
      </p:pic>
      <p:pic>
        <p:nvPicPr>
          <p:cNvPr id="1033" name="Picture 9" descr="G:\катя абвг\согласные\ш\img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844" b="93594" l="24336" r="34649"/>
                    </a14:imgEffect>
                  </a14:imgLayer>
                </a14:imgProps>
              </a:ext>
            </a:extLst>
          </a:blip>
          <a:srcRect l="23047" t="78125" r="64062" b="4687"/>
          <a:stretch>
            <a:fillRect/>
          </a:stretch>
        </p:blipFill>
        <p:spPr bwMode="auto">
          <a:xfrm>
            <a:off x="2928926" y="4786322"/>
            <a:ext cx="1214446" cy="1214446"/>
          </a:xfrm>
          <a:prstGeom prst="rect">
            <a:avLst/>
          </a:prstGeom>
          <a:noFill/>
        </p:spPr>
      </p:pic>
      <p:pic>
        <p:nvPicPr>
          <p:cNvPr id="18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3500438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071546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857496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643446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449728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право 15">
            <a:hlinkClick r:id="rId13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тя абвг\согласные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Где звук Ш в конце слова.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5" name="Picture 8" descr="G:\катя абвг\согласные\ш\img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54375" l="5586" r="15899"/>
                    </a14:imgEffect>
                  </a14:imgLayer>
                </a14:imgProps>
              </a:ext>
            </a:extLst>
          </a:blip>
          <a:srcRect l="4297" t="37500" r="82812" b="43750"/>
          <a:stretch>
            <a:fillRect/>
          </a:stretch>
        </p:blipFill>
        <p:spPr bwMode="auto">
          <a:xfrm>
            <a:off x="2500298" y="4857760"/>
            <a:ext cx="1375182" cy="1500198"/>
          </a:xfrm>
          <a:prstGeom prst="rect">
            <a:avLst/>
          </a:prstGeom>
          <a:noFill/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250" b="60556" l="61042" r="9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33" t="26088" b="38910"/>
          <a:stretch/>
        </p:blipFill>
        <p:spPr>
          <a:xfrm>
            <a:off x="3071802" y="1571612"/>
            <a:ext cx="2807840" cy="1936296"/>
          </a:xfrm>
          <a:prstGeom prst="rect">
            <a:avLst/>
          </a:prstGeom>
        </p:spPr>
      </p:pic>
      <p:pic>
        <p:nvPicPr>
          <p:cNvPr id="9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643314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14818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714884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G:\катя абвг\согласные\ш\img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56" b="72917" l="40417" r="56354"/>
                    </a14:imgEffect>
                  </a14:imgLayer>
                </a14:imgProps>
              </a:ext>
            </a:extLst>
          </a:blip>
          <a:srcRect l="40625" t="54688" r="42969" b="25000"/>
          <a:stretch>
            <a:fillRect/>
          </a:stretch>
        </p:blipFill>
        <p:spPr bwMode="auto">
          <a:xfrm>
            <a:off x="5143504" y="5072074"/>
            <a:ext cx="1538665" cy="1428760"/>
          </a:xfrm>
          <a:prstGeom prst="rect">
            <a:avLst/>
          </a:prstGeom>
          <a:noFill/>
        </p:spPr>
      </p:pic>
      <p:pic>
        <p:nvPicPr>
          <p:cNvPr id="4" name="Picture 7" descr="G:\катя абвг\согласные\ш\img2.jpg"/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17" b="65139" l="61042" r="76146"/>
                    </a14:imgEffect>
                  </a14:imgLayer>
                </a14:imgProps>
              </a:ext>
            </a:extLst>
          </a:blip>
          <a:srcRect l="61719" t="46875" r="23047" b="32812"/>
          <a:stretch>
            <a:fillRect/>
          </a:stretch>
        </p:blipFill>
        <p:spPr bwMode="auto">
          <a:xfrm>
            <a:off x="3929058" y="5072074"/>
            <a:ext cx="1114398" cy="1114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022E-16 L -0.06771 -0.427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214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Звук Ш</vt:lpstr>
      <vt:lpstr>Расскажи о звуке.</vt:lpstr>
      <vt:lpstr>Найди где звук Ш в начале слова</vt:lpstr>
      <vt:lpstr>Где звук Ш в конце слова.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7</cp:revision>
  <dcterms:created xsi:type="dcterms:W3CDTF">2019-12-25T09:34:06Z</dcterms:created>
  <dcterms:modified xsi:type="dcterms:W3CDTF">2020-01-09T08:44:50Z</dcterms:modified>
</cp:coreProperties>
</file>